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hyperlink" Target="https://www.e-sfera.hr/dodatni-digitalni-sadrzaji/78b7772b-de10-4f5b-89e0-334afd5cbd3b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16112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838637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Pozivnica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546137" y="1005078"/>
            <a:ext cx="4318831" cy="426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6115" y="2232752"/>
            <a:ext cx="2013824" cy="206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886228" y="1871573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1652"/>
          <a:stretch/>
        </p:blipFill>
        <p:spPr>
          <a:xfrm rot="-224631">
            <a:off x="926183" y="341435"/>
            <a:ext cx="4219319" cy="583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139939" y="2456348"/>
            <a:ext cx="33832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Jesi li sudjelovao/sudjelovala u stvaranju pozivnice za neki događaj? Opiši svoje iskustvo.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2492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4556">
            <a:off x="402894" y="634948"/>
            <a:ext cx="2929220" cy="292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Slikovni rezultat za pozivnica"/>
          <p:cNvPicPr preferRelativeResize="0"/>
          <p:nvPr/>
        </p:nvPicPr>
        <p:blipFill rotWithShape="1">
          <a:blip r:embed="rId6">
            <a:alphaModFix/>
          </a:blip>
          <a:srcRect l="14160" r="12679"/>
          <a:stretch/>
        </p:blipFill>
        <p:spPr>
          <a:xfrm>
            <a:off x="3377940" y="755576"/>
            <a:ext cx="3525716" cy="289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Slikovni rezultat za POZIVNICA za knjiÅ¾evni susr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67231">
            <a:off x="1061208" y="3779942"/>
            <a:ext cx="4633465" cy="216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12742">
            <a:off x="6542715" y="892508"/>
            <a:ext cx="4903383" cy="4842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195109" y="1035698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7203422" y="2355435"/>
            <a:ext cx="39923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pozivnice. Na koje događaje pozivaju? Na koji bi se ti događaj najradije odazvao/odazvala?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podatke uočavaš na pozivnici?</a:t>
            </a:r>
            <a:endParaRPr sz="240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44272" y="4413836"/>
            <a:ext cx="1906255" cy="195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30803" y="786789"/>
            <a:ext cx="4641904" cy="458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717" y="482190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8842413" y="81092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321118" y="752658"/>
            <a:ext cx="60280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Što je pozivnica? Koji su načini slanja pozivnica?</a:t>
            </a:r>
            <a:endParaRPr sz="2400" dirty="0"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662" y="2231339"/>
            <a:ext cx="6762150" cy="289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842413" y="1521191"/>
            <a:ext cx="17454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POZIVNICA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8021929" y="1881210"/>
            <a:ext cx="35612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Pozivnica je kratak obavijesni tekst kojim se poziva na sudjelovanje u nekom događaju i sadrži samo najvažnije podatke.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8331962" y="3659334"/>
            <a:ext cx="29647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Mogu se poslati poštom, e-poštom, ali i osobno uručiti.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13456" y="1104647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3720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9911" y="380467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8486221" y="207511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8197100" y="2885998"/>
            <a:ext cx="24473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SADRŽAJ POZIVNICE</a:t>
            </a:r>
            <a:endParaRPr sz="2400" dirty="0"/>
          </a:p>
        </p:txBody>
      </p:sp>
      <p:sp>
        <p:nvSpPr>
          <p:cNvPr id="151" name="Google Shape;151;p18"/>
          <p:cNvSpPr txBox="1"/>
          <p:nvPr/>
        </p:nvSpPr>
        <p:spPr>
          <a:xfrm>
            <a:off x="2162335" y="651813"/>
            <a:ext cx="68075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Promisli i izreci što sve treba sadržavati pozivnica.</a:t>
            </a:r>
            <a:endParaRPr sz="2400" dirty="0"/>
          </a:p>
        </p:txBody>
      </p:sp>
      <p:sp>
        <p:nvSpPr>
          <p:cNvPr id="152" name="Google Shape;152;p18"/>
          <p:cNvSpPr txBox="1"/>
          <p:nvPr/>
        </p:nvSpPr>
        <p:spPr>
          <a:xfrm>
            <a:off x="560262" y="1912265"/>
            <a:ext cx="4168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1.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972068" y="1967389"/>
            <a:ext cx="3217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 je pozivatelj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1614890" y="1259424"/>
            <a:ext cx="28076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SADRŽAJ POZIVNICE</a:t>
            </a:r>
            <a:endParaRPr sz="2400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52791" y="2481701"/>
            <a:ext cx="5154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2.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039761" y="2550314"/>
            <a:ext cx="39478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kakvom događaju je riječ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522847" y="3086053"/>
            <a:ext cx="4916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3.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1014534" y="3188730"/>
            <a:ext cx="3217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mjesto održavanja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535625" y="3692105"/>
            <a:ext cx="4661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4.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977120" y="3804675"/>
            <a:ext cx="3217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vrijeme održavanja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552791" y="4346081"/>
            <a:ext cx="573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5.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970901" y="4418065"/>
            <a:ext cx="61956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posebni zahtjevi ako pozivatelj želi navesti</a:t>
            </a:r>
            <a:endParaRPr sz="24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535625" y="4900862"/>
            <a:ext cx="5041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6.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970901" y="4962082"/>
            <a:ext cx="66831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završava uljudnom rečenicom i pozdravom: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Radujemo se vašem dolasku! Srdačan pozdrav!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54654" y="1243022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7317275" y="1920074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7707675" y="2892998"/>
            <a:ext cx="29388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PISANJE POZDRAVA I OBRAĆANJA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1416401" y="890748"/>
            <a:ext cx="6757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Pozivnica treba biti pravopisno točna. Primjenjuj pravopisna pravila.</a:t>
            </a:r>
            <a:endParaRPr sz="2400" dirty="0"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528" y="1799817"/>
            <a:ext cx="79248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1242113" y="1802634"/>
            <a:ext cx="5865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Pazi na pisanje zamjenice Vi i njezinih oblika: Vas, Vama, Vam ovisno o tome komu se obraćaš. </a:t>
            </a:r>
            <a:endParaRPr sz="2400" dirty="0"/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0933" y="3029636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1267008" y="3211211"/>
            <a:ext cx="44902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Osijeku 22. 10. 2020. godine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242113" y="3756973"/>
            <a:ext cx="4490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Osijek, 22. listopada 2020. godine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535" y="4260275"/>
            <a:ext cx="926465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1301934" y="4541442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Srdačan pozdrav!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Upotrebljavaj neodređeni pridjev: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srdačan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ne </a:t>
            </a:r>
            <a:r>
              <a:rPr lang="hr-HR" sz="2400" strike="sng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srdačni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21981" y="1192522"/>
            <a:ext cx="4762479" cy="467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3187" y="462461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8367838" y="1663103"/>
            <a:ext cx="260726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7">
            <a:alphaModFix/>
          </a:blip>
          <a:srcRect t="2401" b="45833"/>
          <a:stretch/>
        </p:blipFill>
        <p:spPr>
          <a:xfrm>
            <a:off x="674098" y="1156842"/>
            <a:ext cx="2916428" cy="266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8">
            <a:alphaModFix/>
          </a:blip>
          <a:srcRect l="4797" t="55115" r="-4797" b="194"/>
          <a:stretch/>
        </p:blipFill>
        <p:spPr>
          <a:xfrm>
            <a:off x="3275092" y="1289224"/>
            <a:ext cx="3924497" cy="309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8128643" y="2520312"/>
            <a:ext cx="300242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Napravi pozivnice i pripremi ih za školski pano.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Pripazi da imaju sve potrebne podatke i lijepo ih ukrasi.</a:t>
            </a:r>
            <a:endParaRPr sz="2400" dirty="0"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18596" y="3783080"/>
            <a:ext cx="1593221" cy="225431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2354691" y="725631"/>
            <a:ext cx="41146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EB6118"/>
                </a:solidFill>
                <a:latin typeface="Calibri"/>
                <a:ea typeface="Calibri"/>
                <a:cs typeface="Calibri"/>
                <a:sym typeface="Calibri"/>
              </a:rPr>
              <a:t>Kreativni kutak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26934" y="1104645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12" name="Google Shape;212;p21"/>
          <p:cNvSpPr txBox="1"/>
          <p:nvPr/>
        </p:nvSpPr>
        <p:spPr>
          <a:xfrm>
            <a:off x="8625587" y="207167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4" name="Google Shape;214;p21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972667" y="2652107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1816844" y="1121566"/>
            <a:ext cx="17600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kojoj bi se pozivnici najviše veselio/veselila. Prouči Charlijevu „zlatnu ulaznicu”.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1816844" y="2520796"/>
            <a:ext cx="176007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ulozi „dobošara” oblikuj pozivnicu i predstavi se razredu.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1804891" y="3895218"/>
            <a:ext cx="17720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Napravi pozivnicu za završnu školsku svečanost.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5270729" y="1094409"/>
            <a:ext cx="16505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5405718" y="2697961"/>
            <a:ext cx="17742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291</Words>
  <Application>Microsoft Office PowerPoint</Application>
  <PresentationFormat>Široki zaslon</PresentationFormat>
  <Paragraphs>45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2020-09-15T16:43:58Z</dcterms:modified>
</cp:coreProperties>
</file>